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5" r:id="rId10"/>
    <p:sldId id="266" r:id="rId11"/>
    <p:sldId id="261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E83189-23C7-5D4B-9339-7FF40DE207EE}" v="24" dt="2020-05-17T19:50:53.5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ia Almazova" userId="4754e18696638713" providerId="LiveId" clId="{0EE83189-23C7-5D4B-9339-7FF40DE207EE}"/>
    <pc:docChg chg="undo custSel mod addSld modSld">
      <pc:chgData name="Victoria Almazova" userId="4754e18696638713" providerId="LiveId" clId="{0EE83189-23C7-5D4B-9339-7FF40DE207EE}" dt="2020-05-17T19:51:37.110" v="855" actId="478"/>
      <pc:docMkLst>
        <pc:docMk/>
      </pc:docMkLst>
      <pc:sldChg chg="addSp modSp">
        <pc:chgData name="Victoria Almazova" userId="4754e18696638713" providerId="LiveId" clId="{0EE83189-23C7-5D4B-9339-7FF40DE207EE}" dt="2020-05-17T18:41:00.812" v="253" actId="403"/>
        <pc:sldMkLst>
          <pc:docMk/>
          <pc:sldMk cId="4211786579" sldId="256"/>
        </pc:sldMkLst>
        <pc:spChg chg="mod">
          <ac:chgData name="Victoria Almazova" userId="4754e18696638713" providerId="LiveId" clId="{0EE83189-23C7-5D4B-9339-7FF40DE207EE}" dt="2020-05-17T18:41:00.812" v="253" actId="403"/>
          <ac:spMkLst>
            <pc:docMk/>
            <pc:sldMk cId="4211786579" sldId="256"/>
            <ac:spMk id="2" creationId="{DD12FA3A-E9F7-2843-953A-5A1AB1F1E92E}"/>
          </ac:spMkLst>
        </pc:spChg>
        <pc:picChg chg="add mod">
          <ac:chgData name="Victoria Almazova" userId="4754e18696638713" providerId="LiveId" clId="{0EE83189-23C7-5D4B-9339-7FF40DE207EE}" dt="2020-05-17T18:30:26.143" v="157" actId="14100"/>
          <ac:picMkLst>
            <pc:docMk/>
            <pc:sldMk cId="4211786579" sldId="256"/>
            <ac:picMk id="5" creationId="{4C428A81-8E74-9141-99DF-983CB13ED7F5}"/>
          </ac:picMkLst>
        </pc:picChg>
      </pc:sldChg>
      <pc:sldChg chg="addSp delSp modSp new mod modClrScheme chgLayout">
        <pc:chgData name="Victoria Almazova" userId="4754e18696638713" providerId="LiveId" clId="{0EE83189-23C7-5D4B-9339-7FF40DE207EE}" dt="2020-05-17T18:40:51.401" v="250" actId="113"/>
        <pc:sldMkLst>
          <pc:docMk/>
          <pc:sldMk cId="4267514437" sldId="257"/>
        </pc:sldMkLst>
        <pc:spChg chg="mod ord">
          <ac:chgData name="Victoria Almazova" userId="4754e18696638713" providerId="LiveId" clId="{0EE83189-23C7-5D4B-9339-7FF40DE207EE}" dt="2020-05-17T18:40:51.401" v="250" actId="113"/>
          <ac:spMkLst>
            <pc:docMk/>
            <pc:sldMk cId="4267514437" sldId="257"/>
            <ac:spMk id="2" creationId="{2201377E-331D-A240-8BA7-9AFDCC39E431}"/>
          </ac:spMkLst>
        </pc:spChg>
        <pc:spChg chg="del mod ord">
          <ac:chgData name="Victoria Almazova" userId="4754e18696638713" providerId="LiveId" clId="{0EE83189-23C7-5D4B-9339-7FF40DE207EE}" dt="2020-05-17T15:53:21.955" v="16" actId="700"/>
          <ac:spMkLst>
            <pc:docMk/>
            <pc:sldMk cId="4267514437" sldId="257"/>
            <ac:spMk id="3" creationId="{E08287D4-711E-DF46-B5ED-469E35D21DA5}"/>
          </ac:spMkLst>
        </pc:spChg>
        <pc:spChg chg="add mod ord">
          <ac:chgData name="Victoria Almazova" userId="4754e18696638713" providerId="LiveId" clId="{0EE83189-23C7-5D4B-9339-7FF40DE207EE}" dt="2020-05-17T18:33:06.275" v="159" actId="20577"/>
          <ac:spMkLst>
            <pc:docMk/>
            <pc:sldMk cId="4267514437" sldId="257"/>
            <ac:spMk id="4" creationId="{9201DE71-D628-4641-A9E2-A32509AFC657}"/>
          </ac:spMkLst>
        </pc:spChg>
        <pc:spChg chg="add mod ord">
          <ac:chgData name="Victoria Almazova" userId="4754e18696638713" providerId="LiveId" clId="{0EE83189-23C7-5D4B-9339-7FF40DE207EE}" dt="2020-05-17T18:39:50.401" v="231" actId="20577"/>
          <ac:spMkLst>
            <pc:docMk/>
            <pc:sldMk cId="4267514437" sldId="257"/>
            <ac:spMk id="5" creationId="{A37444C3-8083-0241-A180-B3701988AF47}"/>
          </ac:spMkLst>
        </pc:spChg>
        <pc:spChg chg="add mod ord">
          <ac:chgData name="Victoria Almazova" userId="4754e18696638713" providerId="LiveId" clId="{0EE83189-23C7-5D4B-9339-7FF40DE207EE}" dt="2020-05-17T18:33:16.634" v="161" actId="20577"/>
          <ac:spMkLst>
            <pc:docMk/>
            <pc:sldMk cId="4267514437" sldId="257"/>
            <ac:spMk id="6" creationId="{D6C94C56-CF02-4F4D-B450-F9D8C5D1F693}"/>
          </ac:spMkLst>
        </pc:spChg>
        <pc:spChg chg="add mod ord">
          <ac:chgData name="Victoria Almazova" userId="4754e18696638713" providerId="LiveId" clId="{0EE83189-23C7-5D4B-9339-7FF40DE207EE}" dt="2020-05-17T18:39:57.247" v="247" actId="20577"/>
          <ac:spMkLst>
            <pc:docMk/>
            <pc:sldMk cId="4267514437" sldId="257"/>
            <ac:spMk id="7" creationId="{A7B4F39B-2CB4-504A-B29A-68E678F4E8DF}"/>
          </ac:spMkLst>
        </pc:spChg>
        <pc:picChg chg="add mod">
          <ac:chgData name="Victoria Almazova" userId="4754e18696638713" providerId="LiveId" clId="{0EE83189-23C7-5D4B-9339-7FF40DE207EE}" dt="2020-05-17T18:36:31.831" v="209" actId="1076"/>
          <ac:picMkLst>
            <pc:docMk/>
            <pc:sldMk cId="4267514437" sldId="257"/>
            <ac:picMk id="8" creationId="{F3FAECD4-3796-E340-B2CB-1E9FA44E2A56}"/>
          </ac:picMkLst>
        </pc:picChg>
        <pc:picChg chg="add mod">
          <ac:chgData name="Victoria Almazova" userId="4754e18696638713" providerId="LiveId" clId="{0EE83189-23C7-5D4B-9339-7FF40DE207EE}" dt="2020-05-17T18:39:34.258" v="215" actId="1076"/>
          <ac:picMkLst>
            <pc:docMk/>
            <pc:sldMk cId="4267514437" sldId="257"/>
            <ac:picMk id="9" creationId="{ECAD0F84-66D4-1C44-989A-43A69806EBAC}"/>
          </ac:picMkLst>
        </pc:picChg>
      </pc:sldChg>
      <pc:sldChg chg="addSp delSp modSp new mod modClrScheme chgLayout">
        <pc:chgData name="Victoria Almazova" userId="4754e18696638713" providerId="LiveId" clId="{0EE83189-23C7-5D4B-9339-7FF40DE207EE}" dt="2020-05-17T19:50:43.977" v="837" actId="20577"/>
        <pc:sldMkLst>
          <pc:docMk/>
          <pc:sldMk cId="2302371072" sldId="258"/>
        </pc:sldMkLst>
        <pc:spChg chg="del mod ord">
          <ac:chgData name="Victoria Almazova" userId="4754e18696638713" providerId="LiveId" clId="{0EE83189-23C7-5D4B-9339-7FF40DE207EE}" dt="2020-05-17T15:53:41.311" v="18" actId="700"/>
          <ac:spMkLst>
            <pc:docMk/>
            <pc:sldMk cId="2302371072" sldId="258"/>
            <ac:spMk id="2" creationId="{C17F2CC3-FE53-6341-AAB6-2A12F8F2B7CB}"/>
          </ac:spMkLst>
        </pc:spChg>
        <pc:spChg chg="del">
          <ac:chgData name="Victoria Almazova" userId="4754e18696638713" providerId="LiveId" clId="{0EE83189-23C7-5D4B-9339-7FF40DE207EE}" dt="2020-05-17T15:53:41.311" v="18" actId="700"/>
          <ac:spMkLst>
            <pc:docMk/>
            <pc:sldMk cId="2302371072" sldId="258"/>
            <ac:spMk id="3" creationId="{BB6D87AF-9A47-7C4C-9BF5-B250CA0E5964}"/>
          </ac:spMkLst>
        </pc:spChg>
        <pc:spChg chg="del mod ord">
          <ac:chgData name="Victoria Almazova" userId="4754e18696638713" providerId="LiveId" clId="{0EE83189-23C7-5D4B-9339-7FF40DE207EE}" dt="2020-05-17T15:53:41.311" v="18" actId="700"/>
          <ac:spMkLst>
            <pc:docMk/>
            <pc:sldMk cId="2302371072" sldId="258"/>
            <ac:spMk id="4" creationId="{69A327A8-7B23-0443-8CDB-FA63BB411EE4}"/>
          </ac:spMkLst>
        </pc:spChg>
        <pc:spChg chg="del">
          <ac:chgData name="Victoria Almazova" userId="4754e18696638713" providerId="LiveId" clId="{0EE83189-23C7-5D4B-9339-7FF40DE207EE}" dt="2020-05-17T15:53:41.311" v="18" actId="700"/>
          <ac:spMkLst>
            <pc:docMk/>
            <pc:sldMk cId="2302371072" sldId="258"/>
            <ac:spMk id="5" creationId="{6F992558-5718-904B-A19F-483BB75D2670}"/>
          </ac:spMkLst>
        </pc:spChg>
        <pc:spChg chg="del">
          <ac:chgData name="Victoria Almazova" userId="4754e18696638713" providerId="LiveId" clId="{0EE83189-23C7-5D4B-9339-7FF40DE207EE}" dt="2020-05-17T15:53:41.311" v="18" actId="700"/>
          <ac:spMkLst>
            <pc:docMk/>
            <pc:sldMk cId="2302371072" sldId="258"/>
            <ac:spMk id="6" creationId="{898039EC-995F-7E4F-96BC-D418F213120F}"/>
          </ac:spMkLst>
        </pc:spChg>
        <pc:spChg chg="add mod ord">
          <ac:chgData name="Victoria Almazova" userId="4754e18696638713" providerId="LiveId" clId="{0EE83189-23C7-5D4B-9339-7FF40DE207EE}" dt="2020-05-17T18:40:46.270" v="249" actId="113"/>
          <ac:spMkLst>
            <pc:docMk/>
            <pc:sldMk cId="2302371072" sldId="258"/>
            <ac:spMk id="7" creationId="{4724789B-0F26-3145-ABB9-CB647F55DBAA}"/>
          </ac:spMkLst>
        </pc:spChg>
        <pc:spChg chg="add mod ord">
          <ac:chgData name="Victoria Almazova" userId="4754e18696638713" providerId="LiveId" clId="{0EE83189-23C7-5D4B-9339-7FF40DE207EE}" dt="2020-05-17T19:50:43.977" v="837" actId="20577"/>
          <ac:spMkLst>
            <pc:docMk/>
            <pc:sldMk cId="2302371072" sldId="258"/>
            <ac:spMk id="8" creationId="{1EC74AF6-3657-564B-AE6C-B82C6AF08C79}"/>
          </ac:spMkLst>
        </pc:spChg>
      </pc:sldChg>
      <pc:sldChg chg="addSp delSp modSp new mod modClrScheme chgLayout">
        <pc:chgData name="Victoria Almazova" userId="4754e18696638713" providerId="LiveId" clId="{0EE83189-23C7-5D4B-9339-7FF40DE207EE}" dt="2020-05-17T19:51:22.759" v="854" actId="478"/>
        <pc:sldMkLst>
          <pc:docMk/>
          <pc:sldMk cId="3250552629" sldId="259"/>
        </pc:sldMkLst>
        <pc:spChg chg="del mod ord">
          <ac:chgData name="Victoria Almazova" userId="4754e18696638713" providerId="LiveId" clId="{0EE83189-23C7-5D4B-9339-7FF40DE207EE}" dt="2020-05-17T15:55:09.940" v="114" actId="700"/>
          <ac:spMkLst>
            <pc:docMk/>
            <pc:sldMk cId="3250552629" sldId="259"/>
            <ac:spMk id="2" creationId="{5F01FDCE-194E-4A45-82BB-38E9D0489520}"/>
          </ac:spMkLst>
        </pc:spChg>
        <pc:spChg chg="del">
          <ac:chgData name="Victoria Almazova" userId="4754e18696638713" providerId="LiveId" clId="{0EE83189-23C7-5D4B-9339-7FF40DE207EE}" dt="2020-05-17T15:55:09.940" v="114" actId="700"/>
          <ac:spMkLst>
            <pc:docMk/>
            <pc:sldMk cId="3250552629" sldId="259"/>
            <ac:spMk id="3" creationId="{C8D163E6-6A80-6F40-A907-25EA576638B2}"/>
          </ac:spMkLst>
        </pc:spChg>
        <pc:spChg chg="add mod ord">
          <ac:chgData name="Victoria Almazova" userId="4754e18696638713" providerId="LiveId" clId="{0EE83189-23C7-5D4B-9339-7FF40DE207EE}" dt="2020-05-17T18:43:44.963" v="255" actId="700"/>
          <ac:spMkLst>
            <pc:docMk/>
            <pc:sldMk cId="3250552629" sldId="259"/>
            <ac:spMk id="4" creationId="{F17E7D53-1019-6042-B119-BC606E4DC601}"/>
          </ac:spMkLst>
        </pc:spChg>
        <pc:spChg chg="add del mod ord">
          <ac:chgData name="Victoria Almazova" userId="4754e18696638713" providerId="LiveId" clId="{0EE83189-23C7-5D4B-9339-7FF40DE207EE}" dt="2020-05-17T19:51:22.759" v="854" actId="478"/>
          <ac:spMkLst>
            <pc:docMk/>
            <pc:sldMk cId="3250552629" sldId="259"/>
            <ac:spMk id="5" creationId="{F240A3DA-5386-5B4B-B5A2-C6E61155ADBB}"/>
          </ac:spMkLst>
        </pc:spChg>
      </pc:sldChg>
      <pc:sldChg chg="addSp delSp modSp add mod modClrScheme chgLayout">
        <pc:chgData name="Victoria Almazova" userId="4754e18696638713" providerId="LiveId" clId="{0EE83189-23C7-5D4B-9339-7FF40DE207EE}" dt="2020-05-17T19:51:37.110" v="855" actId="478"/>
        <pc:sldMkLst>
          <pc:docMk/>
          <pc:sldMk cId="3646182364" sldId="260"/>
        </pc:sldMkLst>
        <pc:spChg chg="add del mod ord">
          <ac:chgData name="Victoria Almazova" userId="4754e18696638713" providerId="LiveId" clId="{0EE83189-23C7-5D4B-9339-7FF40DE207EE}" dt="2020-05-17T19:51:37.110" v="855" actId="478"/>
          <ac:spMkLst>
            <pc:docMk/>
            <pc:sldMk cId="3646182364" sldId="260"/>
            <ac:spMk id="2" creationId="{EAE62986-DF9F-FD4D-85B4-0F3887016F09}"/>
          </ac:spMkLst>
        </pc:spChg>
        <pc:spChg chg="mod ord">
          <ac:chgData name="Victoria Almazova" userId="4754e18696638713" providerId="LiveId" clId="{0EE83189-23C7-5D4B-9339-7FF40DE207EE}" dt="2020-05-17T18:44:01.546" v="258" actId="113"/>
          <ac:spMkLst>
            <pc:docMk/>
            <pc:sldMk cId="3646182364" sldId="260"/>
            <ac:spMk id="4" creationId="{F17E7D53-1019-6042-B119-BC606E4DC601}"/>
          </ac:spMkLst>
        </pc:spChg>
      </pc:sldChg>
      <pc:sldChg chg="addSp delSp modSp add mod setBg modClrScheme chgLayout">
        <pc:chgData name="Victoria Almazova" userId="4754e18696638713" providerId="LiveId" clId="{0EE83189-23C7-5D4B-9339-7FF40DE207EE}" dt="2020-05-17T19:38:16.253" v="760" actId="2711"/>
        <pc:sldMkLst>
          <pc:docMk/>
          <pc:sldMk cId="403108413" sldId="261"/>
        </pc:sldMkLst>
        <pc:spChg chg="add del mod ord">
          <ac:chgData name="Victoria Almazova" userId="4754e18696638713" providerId="LiveId" clId="{0EE83189-23C7-5D4B-9339-7FF40DE207EE}" dt="2020-05-17T19:37:02.310" v="752" actId="478"/>
          <ac:spMkLst>
            <pc:docMk/>
            <pc:sldMk cId="403108413" sldId="261"/>
            <ac:spMk id="2" creationId="{7DFE6FE0-36B1-1845-815E-07A926229968}"/>
          </ac:spMkLst>
        </pc:spChg>
        <pc:spChg chg="mod ord">
          <ac:chgData name="Victoria Almazova" userId="4754e18696638713" providerId="LiveId" clId="{0EE83189-23C7-5D4B-9339-7FF40DE207EE}" dt="2020-05-17T19:38:16.253" v="760" actId="2711"/>
          <ac:spMkLst>
            <pc:docMk/>
            <pc:sldMk cId="403108413" sldId="261"/>
            <ac:spMk id="4" creationId="{F17E7D53-1019-6042-B119-BC606E4DC601}"/>
          </ac:spMkLst>
        </pc:spChg>
        <pc:picChg chg="add mod">
          <ac:chgData name="Victoria Almazova" userId="4754e18696638713" providerId="LiveId" clId="{0EE83189-23C7-5D4B-9339-7FF40DE207EE}" dt="2020-05-17T19:37:57.101" v="759" actId="26606"/>
          <ac:picMkLst>
            <pc:docMk/>
            <pc:sldMk cId="403108413" sldId="261"/>
            <ac:picMk id="3" creationId="{F8F01F1E-A857-4544-BC26-F69C62112804}"/>
          </ac:picMkLst>
        </pc:picChg>
      </pc:sldChg>
      <pc:sldChg chg="modSp new">
        <pc:chgData name="Victoria Almazova" userId="4754e18696638713" providerId="LiveId" clId="{0EE83189-23C7-5D4B-9339-7FF40DE207EE}" dt="2020-05-17T19:24:35.914" v="481" actId="20577"/>
        <pc:sldMkLst>
          <pc:docMk/>
          <pc:sldMk cId="1668260587" sldId="262"/>
        </pc:sldMkLst>
        <pc:spChg chg="mod">
          <ac:chgData name="Victoria Almazova" userId="4754e18696638713" providerId="LiveId" clId="{0EE83189-23C7-5D4B-9339-7FF40DE207EE}" dt="2020-05-17T19:21:24.749" v="280" actId="20577"/>
          <ac:spMkLst>
            <pc:docMk/>
            <pc:sldMk cId="1668260587" sldId="262"/>
            <ac:spMk id="2" creationId="{5C43311C-50A6-3442-8E50-A7B5FB8CDBAD}"/>
          </ac:spMkLst>
        </pc:spChg>
        <pc:spChg chg="mod">
          <ac:chgData name="Victoria Almazova" userId="4754e18696638713" providerId="LiveId" clId="{0EE83189-23C7-5D4B-9339-7FF40DE207EE}" dt="2020-05-17T19:24:35.914" v="481" actId="20577"/>
          <ac:spMkLst>
            <pc:docMk/>
            <pc:sldMk cId="1668260587" sldId="262"/>
            <ac:spMk id="3" creationId="{E747B8B0-E477-1E4A-8006-25C8402468BF}"/>
          </ac:spMkLst>
        </pc:spChg>
      </pc:sldChg>
      <pc:sldChg chg="modSp add">
        <pc:chgData name="Victoria Almazova" userId="4754e18696638713" providerId="LiveId" clId="{0EE83189-23C7-5D4B-9339-7FF40DE207EE}" dt="2020-05-17T19:25:10.970" v="494" actId="5793"/>
        <pc:sldMkLst>
          <pc:docMk/>
          <pc:sldMk cId="366812181" sldId="263"/>
        </pc:sldMkLst>
        <pc:spChg chg="mod">
          <ac:chgData name="Victoria Almazova" userId="4754e18696638713" providerId="LiveId" clId="{0EE83189-23C7-5D4B-9339-7FF40DE207EE}" dt="2020-05-17T19:25:01.916" v="484" actId="20577"/>
          <ac:spMkLst>
            <pc:docMk/>
            <pc:sldMk cId="366812181" sldId="263"/>
            <ac:spMk id="2" creationId="{5C43311C-50A6-3442-8E50-A7B5FB8CDBAD}"/>
          </ac:spMkLst>
        </pc:spChg>
        <pc:spChg chg="mod">
          <ac:chgData name="Victoria Almazova" userId="4754e18696638713" providerId="LiveId" clId="{0EE83189-23C7-5D4B-9339-7FF40DE207EE}" dt="2020-05-17T19:25:10.970" v="494" actId="5793"/>
          <ac:spMkLst>
            <pc:docMk/>
            <pc:sldMk cId="366812181" sldId="263"/>
            <ac:spMk id="3" creationId="{E747B8B0-E477-1E4A-8006-25C8402468BF}"/>
          </ac:spMkLst>
        </pc:spChg>
      </pc:sldChg>
      <pc:sldChg chg="modSp add">
        <pc:chgData name="Victoria Almazova" userId="4754e18696638713" providerId="LiveId" clId="{0EE83189-23C7-5D4B-9339-7FF40DE207EE}" dt="2020-05-17T19:29:05.115" v="555" actId="20577"/>
        <pc:sldMkLst>
          <pc:docMk/>
          <pc:sldMk cId="2732303947" sldId="264"/>
        </pc:sldMkLst>
        <pc:spChg chg="mod">
          <ac:chgData name="Victoria Almazova" userId="4754e18696638713" providerId="LiveId" clId="{0EE83189-23C7-5D4B-9339-7FF40DE207EE}" dt="2020-05-17T19:28:56.276" v="523" actId="20577"/>
          <ac:spMkLst>
            <pc:docMk/>
            <pc:sldMk cId="2732303947" sldId="264"/>
            <ac:spMk id="2" creationId="{5C43311C-50A6-3442-8E50-A7B5FB8CDBAD}"/>
          </ac:spMkLst>
        </pc:spChg>
        <pc:spChg chg="mod">
          <ac:chgData name="Victoria Almazova" userId="4754e18696638713" providerId="LiveId" clId="{0EE83189-23C7-5D4B-9339-7FF40DE207EE}" dt="2020-05-17T19:29:05.115" v="555" actId="20577"/>
          <ac:spMkLst>
            <pc:docMk/>
            <pc:sldMk cId="2732303947" sldId="264"/>
            <ac:spMk id="3" creationId="{E747B8B0-E477-1E4A-8006-25C8402468BF}"/>
          </ac:spMkLst>
        </pc:spChg>
      </pc:sldChg>
      <pc:sldChg chg="modSp add">
        <pc:chgData name="Victoria Almazova" userId="4754e18696638713" providerId="LiveId" clId="{0EE83189-23C7-5D4B-9339-7FF40DE207EE}" dt="2020-05-17T19:32:08.983" v="725" actId="5793"/>
        <pc:sldMkLst>
          <pc:docMk/>
          <pc:sldMk cId="2474828672" sldId="265"/>
        </pc:sldMkLst>
        <pc:spChg chg="mod">
          <ac:chgData name="Victoria Almazova" userId="4754e18696638713" providerId="LiveId" clId="{0EE83189-23C7-5D4B-9339-7FF40DE207EE}" dt="2020-05-17T19:30:22.482" v="575" actId="20577"/>
          <ac:spMkLst>
            <pc:docMk/>
            <pc:sldMk cId="2474828672" sldId="265"/>
            <ac:spMk id="2" creationId="{5C43311C-50A6-3442-8E50-A7B5FB8CDBAD}"/>
          </ac:spMkLst>
        </pc:spChg>
        <pc:spChg chg="mod">
          <ac:chgData name="Victoria Almazova" userId="4754e18696638713" providerId="LiveId" clId="{0EE83189-23C7-5D4B-9339-7FF40DE207EE}" dt="2020-05-17T19:32:08.983" v="725" actId="5793"/>
          <ac:spMkLst>
            <pc:docMk/>
            <pc:sldMk cId="2474828672" sldId="265"/>
            <ac:spMk id="3" creationId="{E747B8B0-E477-1E4A-8006-25C8402468BF}"/>
          </ac:spMkLst>
        </pc:spChg>
      </pc:sldChg>
      <pc:sldChg chg="modSp add">
        <pc:chgData name="Victoria Almazova" userId="4754e18696638713" providerId="LiveId" clId="{0EE83189-23C7-5D4B-9339-7FF40DE207EE}" dt="2020-05-17T19:32:45.735" v="751" actId="20577"/>
        <pc:sldMkLst>
          <pc:docMk/>
          <pc:sldMk cId="33988952" sldId="266"/>
        </pc:sldMkLst>
        <pc:spChg chg="mod">
          <ac:chgData name="Victoria Almazova" userId="4754e18696638713" providerId="LiveId" clId="{0EE83189-23C7-5D4B-9339-7FF40DE207EE}" dt="2020-05-17T19:32:36.436" v="730" actId="20577"/>
          <ac:spMkLst>
            <pc:docMk/>
            <pc:sldMk cId="33988952" sldId="266"/>
            <ac:spMk id="2" creationId="{5C43311C-50A6-3442-8E50-A7B5FB8CDBAD}"/>
          </ac:spMkLst>
        </pc:spChg>
        <pc:spChg chg="mod">
          <ac:chgData name="Victoria Almazova" userId="4754e18696638713" providerId="LiveId" clId="{0EE83189-23C7-5D4B-9339-7FF40DE207EE}" dt="2020-05-17T19:32:45.735" v="751" actId="20577"/>
          <ac:spMkLst>
            <pc:docMk/>
            <pc:sldMk cId="33988952" sldId="266"/>
            <ac:spMk id="3" creationId="{E747B8B0-E477-1E4A-8006-25C8402468BF}"/>
          </ac:spMkLst>
        </pc:spChg>
      </pc:sldChg>
      <pc:sldChg chg="addSp delSp modSp add">
        <pc:chgData name="Victoria Almazova" userId="4754e18696638713" providerId="LiveId" clId="{0EE83189-23C7-5D4B-9339-7FF40DE207EE}" dt="2020-05-17T19:48:35.889" v="808"/>
        <pc:sldMkLst>
          <pc:docMk/>
          <pc:sldMk cId="1335021449" sldId="267"/>
        </pc:sldMkLst>
        <pc:spChg chg="mod">
          <ac:chgData name="Victoria Almazova" userId="4754e18696638713" providerId="LiveId" clId="{0EE83189-23C7-5D4B-9339-7FF40DE207EE}" dt="2020-05-17T19:41:56.381" v="786" actId="20577"/>
          <ac:spMkLst>
            <pc:docMk/>
            <pc:sldMk cId="1335021449" sldId="267"/>
            <ac:spMk id="2" creationId="{5C43311C-50A6-3442-8E50-A7B5FB8CDBAD}"/>
          </ac:spMkLst>
        </pc:spChg>
        <pc:spChg chg="mod">
          <ac:chgData name="Victoria Almazova" userId="4754e18696638713" providerId="LiveId" clId="{0EE83189-23C7-5D4B-9339-7FF40DE207EE}" dt="2020-05-17T19:42:03.212" v="801" actId="20577"/>
          <ac:spMkLst>
            <pc:docMk/>
            <pc:sldMk cId="1335021449" sldId="267"/>
            <ac:spMk id="3" creationId="{E747B8B0-E477-1E4A-8006-25C8402468BF}"/>
          </ac:spMkLst>
        </pc:spChg>
        <pc:spChg chg="add del mod">
          <ac:chgData name="Victoria Almazova" userId="4754e18696638713" providerId="LiveId" clId="{0EE83189-23C7-5D4B-9339-7FF40DE207EE}" dt="2020-05-17T19:48:35.889" v="808"/>
          <ac:spMkLst>
            <pc:docMk/>
            <pc:sldMk cId="1335021449" sldId="267"/>
            <ac:spMk id="4" creationId="{DEB6943D-B6C0-6041-A585-F5C92F64798E}"/>
          </ac:spMkLst>
        </pc:spChg>
        <pc:picChg chg="add mod">
          <ac:chgData name="Victoria Almazova" userId="4754e18696638713" providerId="LiveId" clId="{0EE83189-23C7-5D4B-9339-7FF40DE207EE}" dt="2020-05-17T19:48:34.021" v="806" actId="1076"/>
          <ac:picMkLst>
            <pc:docMk/>
            <pc:sldMk cId="1335021449" sldId="267"/>
            <ac:picMk id="5" creationId="{F8B86252-D7F0-2744-A744-4D34736BC7C3}"/>
          </ac:picMkLst>
        </pc:picChg>
      </pc:sldChg>
      <pc:sldChg chg="addSp delSp modSp add setBg">
        <pc:chgData name="Victoria Almazova" userId="4754e18696638713" providerId="LiveId" clId="{0EE83189-23C7-5D4B-9339-7FF40DE207EE}" dt="2020-05-17T19:49:56.854" v="829" actId="1076"/>
        <pc:sldMkLst>
          <pc:docMk/>
          <pc:sldMk cId="2447368630" sldId="268"/>
        </pc:sldMkLst>
        <pc:spChg chg="del mod">
          <ac:chgData name="Victoria Almazova" userId="4754e18696638713" providerId="LiveId" clId="{0EE83189-23C7-5D4B-9339-7FF40DE207EE}" dt="2020-05-17T19:49:43.277" v="824" actId="478"/>
          <ac:spMkLst>
            <pc:docMk/>
            <pc:sldMk cId="2447368630" sldId="268"/>
            <ac:spMk id="4" creationId="{F17E7D53-1019-6042-B119-BC606E4DC601}"/>
          </ac:spMkLst>
        </pc:spChg>
        <pc:spChg chg="add del mod">
          <ac:chgData name="Victoria Almazova" userId="4754e18696638713" providerId="LiveId" clId="{0EE83189-23C7-5D4B-9339-7FF40DE207EE}" dt="2020-05-17T19:49:46.731" v="825" actId="478"/>
          <ac:spMkLst>
            <pc:docMk/>
            <pc:sldMk cId="2447368630" sldId="268"/>
            <ac:spMk id="6" creationId="{4CE50D74-FC55-3849-B08B-74FFAAC208B7}"/>
          </ac:spMkLst>
        </pc:spChg>
        <pc:picChg chg="add mod">
          <ac:chgData name="Victoria Almazova" userId="4754e18696638713" providerId="LiveId" clId="{0EE83189-23C7-5D4B-9339-7FF40DE207EE}" dt="2020-05-17T19:49:56.854" v="829" actId="1076"/>
          <ac:picMkLst>
            <pc:docMk/>
            <pc:sldMk cId="2447368630" sldId="268"/>
            <ac:picMk id="2" creationId="{B03D7BF5-A4EB-6849-9344-FC71A4D77318}"/>
          </ac:picMkLst>
        </pc:picChg>
        <pc:picChg chg="del">
          <ac:chgData name="Victoria Almazova" userId="4754e18696638713" providerId="LiveId" clId="{0EE83189-23C7-5D4B-9339-7FF40DE207EE}" dt="2020-05-17T19:49:23.672" v="810" actId="478"/>
          <ac:picMkLst>
            <pc:docMk/>
            <pc:sldMk cId="2447368630" sldId="268"/>
            <ac:picMk id="3" creationId="{F8F01F1E-A857-4544-BC26-F69C62112804}"/>
          </ac:picMkLst>
        </pc:picChg>
      </pc:sldChg>
      <pc:sldChg chg="modSp add">
        <pc:chgData name="Victoria Almazova" userId="4754e18696638713" providerId="LiveId" clId="{0EE83189-23C7-5D4B-9339-7FF40DE207EE}" dt="2020-05-17T19:51:01.573" v="853" actId="20577"/>
        <pc:sldMkLst>
          <pc:docMk/>
          <pc:sldMk cId="1824735966" sldId="269"/>
        </pc:sldMkLst>
        <pc:spChg chg="mod">
          <ac:chgData name="Victoria Almazova" userId="4754e18696638713" providerId="LiveId" clId="{0EE83189-23C7-5D4B-9339-7FF40DE207EE}" dt="2020-05-17T19:50:56.413" v="839" actId="113"/>
          <ac:spMkLst>
            <pc:docMk/>
            <pc:sldMk cId="1824735966" sldId="269"/>
            <ac:spMk id="2" creationId="{5C43311C-50A6-3442-8E50-A7B5FB8CDBAD}"/>
          </ac:spMkLst>
        </pc:spChg>
        <pc:spChg chg="mod">
          <ac:chgData name="Victoria Almazova" userId="4754e18696638713" providerId="LiveId" clId="{0EE83189-23C7-5D4B-9339-7FF40DE207EE}" dt="2020-05-17T19:51:01.573" v="853" actId="20577"/>
          <ac:spMkLst>
            <pc:docMk/>
            <pc:sldMk cId="1824735966" sldId="269"/>
            <ac:spMk id="3" creationId="{E747B8B0-E477-1E4A-8006-25C8402468B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F774-7D0C-C145-A1D5-64B3AEA4E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A4B87-F290-3B45-9C02-521D1F8C1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CEF29-A4FF-1342-B17F-A31F7F6E7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A2B-B371-6A45-80EA-E7FA7EDE3DBD}" type="datetimeFigureOut">
              <a:rPr lang="en-NO" smtClean="0"/>
              <a:t>17/05/2020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72329-782A-EA42-87EB-B73307266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E0403-36CF-024C-B612-018E4DEB1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BEC2F-0CD5-1C49-8643-9C1869583A1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23578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79154-6409-424C-AE49-3E5257940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AA62EC-E5BC-0548-9BEB-4D9E6A154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759DA-7E74-F745-8300-E64C606C0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A2B-B371-6A45-80EA-E7FA7EDE3DBD}" type="datetimeFigureOut">
              <a:rPr lang="en-NO" smtClean="0"/>
              <a:t>17/05/2020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3F77A-451D-3145-BB6C-E1649373D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29276-192D-7043-B583-BF2C5CD1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BEC2F-0CD5-1C49-8643-9C1869583A1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7569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FF1546-5077-3E42-9F01-E005E99F2B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35D7D4-6CD4-E14E-A33D-943E734FA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42ACF-8720-374A-BDA2-DB121A53D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A2B-B371-6A45-80EA-E7FA7EDE3DBD}" type="datetimeFigureOut">
              <a:rPr lang="en-NO" smtClean="0"/>
              <a:t>17/05/2020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D3CC9-6E67-574A-ACB1-988EC53D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65C89-9ED9-0A45-B1BB-D059DA02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BEC2F-0CD5-1C49-8643-9C1869583A1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5732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96E1-39B7-6C4A-99DD-B335F376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8FA19-8AB2-CE40-A410-758173EE1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B7378-07E8-E143-8236-BBD2D47D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A2B-B371-6A45-80EA-E7FA7EDE3DBD}" type="datetimeFigureOut">
              <a:rPr lang="en-NO" smtClean="0"/>
              <a:t>17/05/2020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F538E-C849-2040-964A-29F082196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14FFE-A8F4-6B44-9D56-27F2C43A8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BEC2F-0CD5-1C49-8643-9C1869583A1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47768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C6C31-C093-3D44-8C91-EC3F27FC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C66ED-38DB-4A44-A6B9-4B903E02F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6EDE6-619E-1749-A0FA-F3B238C10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A2B-B371-6A45-80EA-E7FA7EDE3DBD}" type="datetimeFigureOut">
              <a:rPr lang="en-NO" smtClean="0"/>
              <a:t>17/05/2020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C6AB1-285E-5F4C-BCD2-9474764B4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B30B0-2A67-D342-AF92-FF772A928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BEC2F-0CD5-1C49-8643-9C1869583A1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13970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45FC3-A663-2D42-8E6D-D3062748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FC4F0-689F-6443-9242-8DE7FC907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05DF89-171C-2C41-A483-DE85E787E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3FB5D-7C4B-1F49-BB1B-1A1D5467C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A2B-B371-6A45-80EA-E7FA7EDE3DBD}" type="datetimeFigureOut">
              <a:rPr lang="en-NO" smtClean="0"/>
              <a:t>17/05/2020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40183-7EC3-3741-872D-7D8E89CA6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D89C0-585A-0F4D-B865-0466547AC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BEC2F-0CD5-1C49-8643-9C1869583A1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203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278F3-AAB9-9849-A7E4-35F950FF7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E877E-14E0-F549-B388-93B8431FD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DC0B6F-3FF1-F84A-B2EA-C20D535CC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E9CA68-5DFE-564B-9B35-D70199B7A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79C143-E3CF-6644-AC0A-334E1B01CB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0438DE-D67E-324D-8738-676E6BD23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A2B-B371-6A45-80EA-E7FA7EDE3DBD}" type="datetimeFigureOut">
              <a:rPr lang="en-NO" smtClean="0"/>
              <a:t>17/05/2020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6E1077-C921-C044-982F-DB995F493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D1948E-1C0A-2A46-B91B-F1350AB71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BEC2F-0CD5-1C49-8643-9C1869583A1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39110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5A02B-91D4-E34E-8F0F-5800453B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01AA5C-651E-4F41-9501-D21DD46ED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A2B-B371-6A45-80EA-E7FA7EDE3DBD}" type="datetimeFigureOut">
              <a:rPr lang="en-NO" smtClean="0"/>
              <a:t>17/05/2020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8304AB-DE0A-0B4F-88CA-4F699153A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ACF7F-8061-6C4B-9D66-94A5EBEB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BEC2F-0CD5-1C49-8643-9C1869583A1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410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B6B79D-256F-F049-8FD6-D690C47A0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A2B-B371-6A45-80EA-E7FA7EDE3DBD}" type="datetimeFigureOut">
              <a:rPr lang="en-NO" smtClean="0"/>
              <a:t>17/05/2020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30CA1-9E6C-F543-A11E-5BA8F4371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2678A-C1A9-C340-B0F9-30239F8CD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BEC2F-0CD5-1C49-8643-9C1869583A1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3388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FD6D1-2E7A-8949-8D2E-6A9C1A8F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0D3E8-C861-084C-9FA3-C81BDF032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8476A-8972-EF43-B9ED-F10B7ECA6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FEFEE-CF6B-B34F-A23A-CF0ECDE04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A2B-B371-6A45-80EA-E7FA7EDE3DBD}" type="datetimeFigureOut">
              <a:rPr lang="en-NO" smtClean="0"/>
              <a:t>17/05/2020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1445B-4C98-2B43-B077-590FCE99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3DDBC-1B78-C647-B37A-03E5E774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BEC2F-0CD5-1C49-8643-9C1869583A1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3131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C195C-2485-B545-80DC-E9063B43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3677D6-D327-C347-BBEC-ABD20D1AA9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C0850-A5A3-BF4C-BD57-DC5AF7854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1A55B-A718-824A-B39C-FD8825E0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A2B-B371-6A45-80EA-E7FA7EDE3DBD}" type="datetimeFigureOut">
              <a:rPr lang="en-NO" smtClean="0"/>
              <a:t>17/05/2020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B048C-E955-2C40-B6FE-B26E698F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3CE80F-1A19-894F-8286-74D10832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BEC2F-0CD5-1C49-8643-9C1869583A1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88540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19EA77-29C4-D342-987D-978527EDC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84FA8-87F7-4C48-AA7C-446028F17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FB8D2-8F4F-3244-A2EC-3B32E72A96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11A2B-B371-6A45-80EA-E7FA7EDE3DBD}" type="datetimeFigureOut">
              <a:rPr lang="en-NO" smtClean="0"/>
              <a:t>17/05/2020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5E1E1-B1C0-6943-8FE2-F2312C336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2D65B-4872-B146-830D-EC47A716D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BEC2F-0CD5-1C49-8643-9C1869583A1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21139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FA3A-E9F7-2843-953A-5A1AB1F1E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83596"/>
          </a:xfrm>
        </p:spPr>
        <p:txBody>
          <a:bodyPr>
            <a:normAutofit/>
          </a:bodyPr>
          <a:lstStyle/>
          <a:p>
            <a:r>
              <a:rPr lang="en-NO" sz="7200" b="1" dirty="0">
                <a:latin typeface="xkcd Script" panose="03000503000000000000" pitchFamily="49" charset="0"/>
                <a:ea typeface="xkcd Script" panose="03000503000000000000" pitchFamily="49" charset="0"/>
              </a:rPr>
              <a:t>Ai + Security = AiSec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EE0015-2D8D-B742-ACB2-1695A708A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24" y="5672083"/>
            <a:ext cx="9144000" cy="1655762"/>
          </a:xfrm>
        </p:spPr>
        <p:txBody>
          <a:bodyPr/>
          <a:lstStyle/>
          <a:p>
            <a:pPr algn="l"/>
            <a:r>
              <a:rPr lang="en-NO" dirty="0">
                <a:latin typeface="xkcd Script" panose="03000503000000000000" pitchFamily="49" charset="0"/>
                <a:ea typeface="xkcd Script" panose="03000503000000000000" pitchFamily="49" charset="0"/>
              </a:rPr>
              <a:t>Victoria Almazova</a:t>
            </a:r>
          </a:p>
          <a:p>
            <a:pPr algn="l"/>
            <a:r>
              <a:rPr lang="en-NO" dirty="0">
                <a:latin typeface="xkcd Script" panose="03000503000000000000" pitchFamily="49" charset="0"/>
                <a:ea typeface="xkcd Script" panose="03000503000000000000" pitchFamily="49" charset="0"/>
              </a:rPr>
              <a:t>Cecilie Widsteen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28A81-8E74-9141-99DF-983CB13ED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63" y="3429001"/>
            <a:ext cx="845591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86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3311C-50A6-3442-8E50-A7B5FB8CD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xkcd Script" panose="03000503000000000000" pitchFamily="49" charset="0"/>
                <a:ea typeface="xkcd Script" panose="03000503000000000000" pitchFamily="49" charset="0"/>
              </a:rPr>
              <a:t>Automate repetitive security tasks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B8B0-E477-1E4A-8006-25C840246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latin typeface="xkcd Script" panose="03000503000000000000" pitchFamily="49" charset="0"/>
                <a:ea typeface="xkcd Script" panose="03000503000000000000" pitchFamily="49" charset="0"/>
              </a:rPr>
              <a:t>MS case about SDL</a:t>
            </a:r>
          </a:p>
          <a:p>
            <a:pPr marL="457200" lvl="1" indent="0">
              <a:buNone/>
            </a:pPr>
            <a:endParaRPr lang="en-NO" dirty="0">
              <a:latin typeface="xkcd Script" panose="03000503000000000000" pitchFamily="49" charset="0"/>
              <a:ea typeface="xkcd Script" panose="03000503000000000000" pitchFamily="49" charset="0"/>
            </a:endParaRP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398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7E7D53-1019-6042-B119-BC606E4DC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 dirty="0">
                <a:solidFill>
                  <a:schemeClr val="tx1"/>
                </a:solidFill>
                <a:latin typeface="xkcd Script" panose="03000503000000000000" pitchFamily="49" charset="0"/>
                <a:ea typeface="xkcd Script" panose="03000503000000000000" pitchFamily="49" charset="0"/>
              </a:rPr>
              <a:t>Demo time!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F01F1E-A857-4544-BC26-F69C62112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797" y="1825626"/>
            <a:ext cx="36768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8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3311C-50A6-3442-8E50-A7B5FB8CD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b="1" dirty="0">
                <a:latin typeface="xkcd Script" panose="03000503000000000000" pitchFamily="49" charset="0"/>
                <a:ea typeface="xkcd Script" panose="03000503000000000000" pitchFamily="49" charset="0"/>
              </a:rPr>
              <a:t>Wrap up and conclusions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B8B0-E477-1E4A-8006-25C840246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>
                <a:latin typeface="xkcd Script" panose="03000503000000000000" pitchFamily="49" charset="0"/>
                <a:ea typeface="xkcd Script" panose="03000503000000000000" pitchFamily="49" charset="0"/>
              </a:rPr>
              <a:t>Go thru and add</a:t>
            </a:r>
          </a:p>
          <a:p>
            <a:endParaRPr lang="en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86252-D7F0-2744-A744-4D34736BC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30" y="3578652"/>
            <a:ext cx="4965870" cy="327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21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3D7BF5-A4EB-6849-9344-FC71A4D77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34" y="114858"/>
            <a:ext cx="8837712" cy="66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68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3311C-50A6-3442-8E50-A7B5FB8CD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b="1" dirty="0">
                <a:latin typeface="xkcd Script" panose="03000503000000000000" pitchFamily="49" charset="0"/>
                <a:ea typeface="xkcd Script" panose="03000503000000000000" pitchFamily="49" charset="0"/>
              </a:rPr>
              <a:t>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B8B0-E477-1E4A-8006-25C840246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latin typeface="xkcd Script" panose="03000503000000000000" pitchFamily="49" charset="0"/>
                <a:ea typeface="xkcd Script" panose="03000503000000000000" pitchFamily="49" charset="0"/>
              </a:rPr>
              <a:t>Links and </a:t>
            </a:r>
            <a:r>
              <a:rPr lang="en-US" dirty="0" err="1">
                <a:latin typeface="xkcd Script" panose="03000503000000000000" pitchFamily="49" charset="0"/>
                <a:ea typeface="xkcd Script" panose="03000503000000000000" pitchFamily="49" charset="0"/>
              </a:rPr>
              <a:t>etc</a:t>
            </a:r>
            <a:endParaRPr lang="en-US" dirty="0">
              <a:latin typeface="xkcd Script" panose="03000503000000000000" pitchFamily="49" charset="0"/>
              <a:ea typeface="xkcd Script" panose="03000503000000000000" pitchFamily="49" charset="0"/>
            </a:endParaRPr>
          </a:p>
          <a:p>
            <a:pPr marL="457200" lvl="1" indent="0">
              <a:buNone/>
            </a:pPr>
            <a:endParaRPr lang="en-NO" dirty="0">
              <a:latin typeface="xkcd Script" panose="03000503000000000000" pitchFamily="49" charset="0"/>
              <a:ea typeface="xkcd Script" panose="03000503000000000000" pitchFamily="49" charset="0"/>
            </a:endParaRP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824735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1377E-331D-A240-8BA7-9AFDCC39E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b="1" dirty="0">
                <a:latin typeface="xkcd Script" panose="03000503000000000000" pitchFamily="49" charset="0"/>
                <a:ea typeface="xkcd Script" panose="03000503000000000000" pitchFamily="49" charset="0"/>
              </a:rPr>
              <a:t>Speakers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1DE71-D628-4641-A9E2-A32509AFC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>
                <a:latin typeface="xkcd Script" panose="03000503000000000000" pitchFamily="49" charset="0"/>
                <a:ea typeface="xkcd Script" panose="03000503000000000000" pitchFamily="49" charset="0"/>
              </a:rPr>
              <a:t>Cecilie Widsteen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7444C3-8083-0241-A180-B3701988AF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NO" sz="1600" dirty="0">
                <a:latin typeface="xkcd Script" panose="03000503000000000000" pitchFamily="49" charset="0"/>
                <a:ea typeface="xkcd Script" panose="03000503000000000000" pitchFamily="49" charset="0"/>
              </a:rPr>
              <a:t>AI expert</a:t>
            </a:r>
          </a:p>
          <a:p>
            <a:r>
              <a:rPr lang="en-GB" sz="1600" dirty="0">
                <a:latin typeface="xkcd Script" panose="03000503000000000000" pitchFamily="49" charset="0"/>
                <a:ea typeface="xkcd Script" panose="03000503000000000000" pitchFamily="49" charset="0"/>
              </a:rPr>
              <a:t>C</a:t>
            </a:r>
            <a:r>
              <a:rPr lang="en-NO" sz="1600" dirty="0">
                <a:latin typeface="xkcd Script" panose="03000503000000000000" pitchFamily="49" charset="0"/>
                <a:ea typeface="xkcd Script" panose="03000503000000000000" pitchFamily="49" charset="0"/>
              </a:rPr>
              <a:t>ool girl!</a:t>
            </a:r>
          </a:p>
          <a:p>
            <a:r>
              <a:rPr lang="en-NO" sz="1600" dirty="0">
                <a:latin typeface="xkcd Script" panose="03000503000000000000" pitchFamily="49" charset="0"/>
                <a:ea typeface="xkcd Script" panose="03000503000000000000" pitchFamily="49" charset="0"/>
              </a:rPr>
              <a:t>ADD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C94C56-CF02-4F4D-B450-F9D8C5D1F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NO" dirty="0">
                <a:latin typeface="xkcd Script" panose="03000503000000000000" pitchFamily="49" charset="0"/>
                <a:ea typeface="xkcd Script" panose="03000503000000000000" pitchFamily="49" charset="0"/>
              </a:rPr>
              <a:t>Victoria Almazova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B4F39B-2CB4-504A-B29A-68E678F4E8D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0"/>
            <a:r>
              <a:rPr lang="en-NO" sz="1600" dirty="0">
                <a:solidFill>
                  <a:prstClr val="black"/>
                </a:solidFill>
                <a:latin typeface="xkcd Script" panose="03000503000000000000" pitchFamily="49" charset="0"/>
                <a:ea typeface="xkcd Script" panose="03000503000000000000" pitchFamily="49" charset="0"/>
              </a:rPr>
              <a:t>Security expert</a:t>
            </a:r>
          </a:p>
          <a:p>
            <a:pPr lvl="0"/>
            <a:r>
              <a:rPr lang="en-GB" sz="1600" dirty="0">
                <a:solidFill>
                  <a:prstClr val="black"/>
                </a:solidFill>
                <a:latin typeface="xkcd Script" panose="03000503000000000000" pitchFamily="49" charset="0"/>
                <a:ea typeface="xkcd Script" panose="03000503000000000000" pitchFamily="49" charset="0"/>
              </a:rPr>
              <a:t>C</a:t>
            </a:r>
            <a:r>
              <a:rPr lang="en-NO" sz="1600" dirty="0">
                <a:solidFill>
                  <a:prstClr val="black"/>
                </a:solidFill>
                <a:latin typeface="xkcd Script" panose="03000503000000000000" pitchFamily="49" charset="0"/>
                <a:ea typeface="xkcd Script" panose="03000503000000000000" pitchFamily="49" charset="0"/>
              </a:rPr>
              <a:t>ool girl!</a:t>
            </a:r>
          </a:p>
          <a:p>
            <a:pPr lvl="0"/>
            <a:r>
              <a:rPr lang="en-NO" sz="1600" dirty="0">
                <a:solidFill>
                  <a:prstClr val="black"/>
                </a:solidFill>
                <a:latin typeface="xkcd Script" panose="03000503000000000000" pitchFamily="49" charset="0"/>
                <a:ea typeface="xkcd Script" panose="03000503000000000000" pitchFamily="49" charset="0"/>
              </a:rPr>
              <a:t>ADD DESCRIPTION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FAECD4-3796-E340-B2CB-1E9FA44E2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061" y="3153934"/>
            <a:ext cx="2677330" cy="3035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AD0F84-66D4-1C44-989A-43A69806E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060" y="3225337"/>
            <a:ext cx="2677331" cy="294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1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24789B-0F26-3145-ABB9-CB647F55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b="1" dirty="0">
                <a:latin typeface="xkcd Script" panose="03000503000000000000" pitchFamily="49" charset="0"/>
                <a:ea typeface="xkcd Script" panose="03000503000000000000" pitchFamily="49" charset="0"/>
              </a:rPr>
              <a:t>Agenda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C74AF6-3657-564B-AE6C-B82C6AF08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O" sz="3200" dirty="0">
                <a:latin typeface="xkcd Script" panose="03000503000000000000" pitchFamily="49" charset="0"/>
                <a:ea typeface="xkcd Script" panose="03000503000000000000" pitchFamily="49" charset="0"/>
              </a:rPr>
              <a:t>Introduction</a:t>
            </a:r>
          </a:p>
          <a:p>
            <a:r>
              <a:rPr lang="en-NO" sz="3200" dirty="0">
                <a:latin typeface="xkcd Script" panose="03000503000000000000" pitchFamily="49" charset="0"/>
                <a:ea typeface="xkcd Script" panose="03000503000000000000" pitchFamily="49" charset="0"/>
              </a:rPr>
              <a:t>Overview</a:t>
            </a:r>
          </a:p>
          <a:p>
            <a:r>
              <a:rPr lang="en-NO" sz="3200" dirty="0">
                <a:latin typeface="xkcd Script" panose="03000503000000000000" pitchFamily="49" charset="0"/>
                <a:ea typeface="xkcd Script" panose="03000503000000000000" pitchFamily="49" charset="0"/>
              </a:rPr>
              <a:t>Demo</a:t>
            </a:r>
          </a:p>
          <a:p>
            <a:r>
              <a:rPr lang="en-NO" sz="3200" dirty="0">
                <a:latin typeface="xkcd Script" panose="03000503000000000000" pitchFamily="49" charset="0"/>
                <a:ea typeface="xkcd Script" panose="03000503000000000000" pitchFamily="49" charset="0"/>
              </a:rPr>
              <a:t>Wrap up and conclusions</a:t>
            </a:r>
          </a:p>
          <a:p>
            <a:r>
              <a:rPr lang="en-NO" sz="3200" dirty="0">
                <a:latin typeface="xkcd Script" panose="03000503000000000000" pitchFamily="49" charset="0"/>
                <a:ea typeface="xkcd Script" panose="03000503000000000000" pitchFamily="49" charset="0"/>
              </a:rPr>
              <a:t>Q&amp;A</a:t>
            </a:r>
          </a:p>
          <a:p>
            <a:r>
              <a:rPr lang="en-NO" sz="3200" dirty="0">
                <a:latin typeface="xkcd Script" panose="03000503000000000000" pitchFamily="49" charset="0"/>
                <a:ea typeface="xkcd Script" panose="03000503000000000000" pitchFamily="49" charset="0"/>
              </a:rPr>
              <a:t>Useful resources</a:t>
            </a:r>
          </a:p>
          <a:p>
            <a:pPr marL="0" indent="0">
              <a:buNone/>
            </a:pPr>
            <a:endParaRPr lang="en-NO" sz="3200" dirty="0">
              <a:latin typeface="xkcd Script" panose="03000503000000000000" pitchFamily="49" charset="0"/>
              <a:ea typeface="xkcd Script" panose="03000503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371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7E7D53-1019-6042-B119-BC606E4DC6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NO" b="1" dirty="0">
                <a:latin typeface="xkcd Script" panose="03000503000000000000" pitchFamily="49" charset="0"/>
                <a:ea typeface="xkcd Script" panose="03000503000000000000" pitchFamily="49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250552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3311C-50A6-3442-8E50-A7B5FB8CD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b="1" dirty="0">
                <a:latin typeface="xkcd Script" panose="03000503000000000000" pitchFamily="49" charset="0"/>
                <a:ea typeface="xkcd Script" panose="03000503000000000000" pitchFamily="49" charset="0"/>
              </a:rPr>
              <a:t>Security objectives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B8B0-E477-1E4A-8006-25C840246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>
                <a:latin typeface="xkcd Script" panose="03000503000000000000" pitchFamily="49" charset="0"/>
                <a:ea typeface="xkcd Script" panose="03000503000000000000" pitchFamily="49" charset="0"/>
              </a:rPr>
              <a:t>Security controls</a:t>
            </a:r>
          </a:p>
          <a:p>
            <a:r>
              <a:rPr lang="en-NO" dirty="0">
                <a:latin typeface="xkcd Script" panose="03000503000000000000" pitchFamily="49" charset="0"/>
                <a:ea typeface="xkcd Script" panose="03000503000000000000" pitchFamily="49" charset="0"/>
              </a:rPr>
              <a:t>Challenges in the security world</a:t>
            </a:r>
          </a:p>
          <a:p>
            <a:r>
              <a:rPr lang="en-NO" dirty="0">
                <a:latin typeface="xkcd Script" panose="03000503000000000000" pitchFamily="49" charset="0"/>
                <a:ea typeface="xkcd Script" panose="03000503000000000000" pitchFamily="49" charset="0"/>
              </a:rPr>
              <a:t>What is AI Security</a:t>
            </a:r>
          </a:p>
          <a:p>
            <a:pPr lvl="1"/>
            <a:r>
              <a:rPr lang="en-NO" dirty="0">
                <a:latin typeface="xkcd Script" panose="03000503000000000000" pitchFamily="49" charset="0"/>
                <a:ea typeface="xkcd Script" panose="03000503000000000000" pitchFamily="49" charset="0"/>
              </a:rPr>
              <a:t>Using AI to improve security</a:t>
            </a:r>
          </a:p>
          <a:p>
            <a:pPr lvl="1"/>
            <a:r>
              <a:rPr lang="en-NO" dirty="0">
                <a:latin typeface="xkcd Script" panose="03000503000000000000" pitchFamily="49" charset="0"/>
                <a:ea typeface="xkcd Script" panose="03000503000000000000" pitchFamily="49" charset="0"/>
              </a:rPr>
              <a:t>Defending against AI driven cyber attacks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668260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3311C-50A6-3442-8E50-A7B5FB8CD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b="1" dirty="0">
                <a:latin typeface="xkcd Script" panose="03000503000000000000" pitchFamily="49" charset="0"/>
                <a:ea typeface="xkcd Script" panose="03000503000000000000" pitchFamily="49" charset="0"/>
              </a:rPr>
              <a:t>AI objectives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B8B0-E477-1E4A-8006-25C840246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>
                <a:latin typeface="xkcd Script" panose="03000503000000000000" pitchFamily="49" charset="0"/>
                <a:ea typeface="xkcd Script" panose="03000503000000000000" pitchFamily="49" charset="0"/>
              </a:rPr>
              <a:t>C</a:t>
            </a:r>
            <a:r>
              <a:rPr lang="en-NO" dirty="0">
                <a:latin typeface="xkcd Script" panose="03000503000000000000" pitchFamily="49" charset="0"/>
                <a:ea typeface="xkcd Script" panose="03000503000000000000" pitchFamily="49" charset="0"/>
              </a:rPr>
              <a:t>ecilie 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66812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3311C-50A6-3442-8E50-A7B5FB8CD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b="1" dirty="0">
                <a:latin typeface="xkcd Script" panose="03000503000000000000" pitchFamily="49" charset="0"/>
                <a:ea typeface="xkcd Script" panose="03000503000000000000" pitchFamily="49" charset="0"/>
              </a:rPr>
              <a:t>Why is it important now?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B8B0-E477-1E4A-8006-25C840246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>
                <a:latin typeface="xkcd Script" panose="03000503000000000000" pitchFamily="49" charset="0"/>
                <a:ea typeface="xkcd Script" panose="03000503000000000000" pitchFamily="49" charset="0"/>
              </a:rPr>
              <a:t>C</a:t>
            </a:r>
            <a:r>
              <a:rPr lang="en-NO" dirty="0">
                <a:latin typeface="xkcd Script" panose="03000503000000000000" pitchFamily="49" charset="0"/>
                <a:ea typeface="xkcd Script" panose="03000503000000000000" pitchFamily="49" charset="0"/>
              </a:rPr>
              <a:t>ecilie and Victoria: key points</a:t>
            </a: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732303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7E7D53-1019-6042-B119-BC606E4DC6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NO" b="1" dirty="0">
                <a:latin typeface="xkcd Script" panose="03000503000000000000" pitchFamily="49" charset="0"/>
                <a:ea typeface="xkcd Script" panose="03000503000000000000" pitchFamily="49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646182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3311C-50A6-3442-8E50-A7B5FB8CD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b="1" dirty="0">
                <a:latin typeface="xkcd Script" panose="03000503000000000000" pitchFamily="49" charset="0"/>
                <a:ea typeface="xkcd Script" panose="03000503000000000000" pitchFamily="49" charset="0"/>
              </a:rPr>
              <a:t>What are use cases?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B8B0-E477-1E4A-8006-25C840246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latin typeface="xkcd Script" panose="03000503000000000000" pitchFamily="49" charset="0"/>
                <a:ea typeface="xkcd Script" panose="03000503000000000000" pitchFamily="49" charset="0"/>
              </a:rPr>
              <a:t>E-mail monitoring</a:t>
            </a:r>
          </a:p>
          <a:p>
            <a:pPr lvl="1"/>
            <a:r>
              <a:rPr lang="en-US" dirty="0">
                <a:latin typeface="xkcd Script" panose="03000503000000000000" pitchFamily="49" charset="0"/>
                <a:ea typeface="xkcd Script" panose="03000503000000000000" pitchFamily="49" charset="0"/>
              </a:rPr>
              <a:t>Network threat analysis and malware detection</a:t>
            </a:r>
          </a:p>
          <a:p>
            <a:pPr lvl="1"/>
            <a:r>
              <a:rPr lang="en-US" dirty="0">
                <a:latin typeface="xkcd Script" panose="03000503000000000000" pitchFamily="49" charset="0"/>
                <a:ea typeface="xkcd Script" panose="03000503000000000000" pitchFamily="49" charset="0"/>
              </a:rPr>
              <a:t>AI against AI-based threats</a:t>
            </a:r>
          </a:p>
          <a:p>
            <a:pPr lvl="1"/>
            <a:r>
              <a:rPr lang="en-US" dirty="0">
                <a:latin typeface="xkcd Script" panose="03000503000000000000" pitchFamily="49" charset="0"/>
                <a:ea typeface="xkcd Script" panose="03000503000000000000" pitchFamily="49" charset="0"/>
              </a:rPr>
              <a:t>AI to automate repetitive security tasks</a:t>
            </a:r>
          </a:p>
          <a:p>
            <a:pPr marL="457200" lvl="1" indent="0">
              <a:buNone/>
            </a:pPr>
            <a:endParaRPr lang="en-NO" dirty="0">
              <a:latin typeface="xkcd Script" panose="03000503000000000000" pitchFamily="49" charset="0"/>
              <a:ea typeface="xkcd Script" panose="03000503000000000000" pitchFamily="49" charset="0"/>
            </a:endParaRPr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474828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133</Words>
  <Application>Microsoft Macintosh PowerPoint</Application>
  <PresentationFormat>Widescreen</PresentationFormat>
  <Paragraphs>43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xkcd Script</vt:lpstr>
      <vt:lpstr>Office Theme</vt:lpstr>
      <vt:lpstr>Ai + Security = AiSec</vt:lpstr>
      <vt:lpstr>Speakers</vt:lpstr>
      <vt:lpstr>Agenda</vt:lpstr>
      <vt:lpstr>Introduction</vt:lpstr>
      <vt:lpstr>Security objectives</vt:lpstr>
      <vt:lpstr>AI objectives</vt:lpstr>
      <vt:lpstr>Why is it important now?</vt:lpstr>
      <vt:lpstr>Overview</vt:lpstr>
      <vt:lpstr>What are use cases?</vt:lpstr>
      <vt:lpstr>Automate repetitive security tasks</vt:lpstr>
      <vt:lpstr>Demo time!</vt:lpstr>
      <vt:lpstr>Wrap up and conclusions</vt:lpstr>
      <vt:lpstr>PowerPoint Presentation</vt:lpstr>
      <vt:lpstr>Useful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+ Security = AiSec</dc:title>
  <dc:creator>Victoria Almazova</dc:creator>
  <cp:lastModifiedBy>Victoria Almazova</cp:lastModifiedBy>
  <cp:revision>1</cp:revision>
  <dcterms:created xsi:type="dcterms:W3CDTF">2020-05-17T15:46:34Z</dcterms:created>
  <dcterms:modified xsi:type="dcterms:W3CDTF">2020-05-17T19:51:38Z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2020-05-17T15:46:34Z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e2bd59d9-bf4a-4348-a559-0000182d1b06</vt:lpwstr>
  </property>
  <property fmtid="{D5CDD505-2E9C-101B-9397-08002B2CF9AE}" pid="8" name="MSIP_Label_f42aa342-8706-4288-bd11-ebb85995028c_ContentBits">
    <vt:lpwstr>0</vt:lpwstr>
  </property>
</Properties>
</file>